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21DC4-B236-45DB-83D8-B14F6FF2D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2DA06B-B4F4-47AC-B8F4-0FFEEBC090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449434-13B0-4C94-9A71-B6D0903901AD}"/>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5" name="Footer Placeholder 4">
            <a:extLst>
              <a:ext uri="{FF2B5EF4-FFF2-40B4-BE49-F238E27FC236}">
                <a16:creationId xmlns:a16="http://schemas.microsoft.com/office/drawing/2014/main" id="{60D5D84F-C067-4CBF-B384-EBABD34C3B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2970A9-EEC0-4197-A889-9CE257A56B9A}"/>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1160013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882B-B167-4F71-93F8-85CFAB4E26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355378-64A8-4278-AF3B-C7872310E5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CFC80C-2F5C-4D54-B39B-037627610482}"/>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5" name="Footer Placeholder 4">
            <a:extLst>
              <a:ext uri="{FF2B5EF4-FFF2-40B4-BE49-F238E27FC236}">
                <a16:creationId xmlns:a16="http://schemas.microsoft.com/office/drawing/2014/main" id="{7538626A-7929-4D1D-AD7C-BF7E3A0989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FC7D63-70F5-4BC8-9FDF-2E81072E9D0B}"/>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1017624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56ABF1-3BE2-4E38-8B4D-AD4922EDA4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44E817-42F4-49AB-8647-55B9FECB2F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EB7936-53F9-411C-84E5-AD9E6C26D1D9}"/>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5" name="Footer Placeholder 4">
            <a:extLst>
              <a:ext uri="{FF2B5EF4-FFF2-40B4-BE49-F238E27FC236}">
                <a16:creationId xmlns:a16="http://schemas.microsoft.com/office/drawing/2014/main" id="{B3908260-BCAD-46CC-BC4A-B15649AE06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186D91-91A5-4EAB-BCF7-07DDA0C70073}"/>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3982021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337D-6CC1-47C0-A444-AF78896504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F252E2-EDCA-435A-AF89-6F86DEACF5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FEAC4F-73F0-46E2-83FB-B093FBEB9BBD}"/>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5" name="Footer Placeholder 4">
            <a:extLst>
              <a:ext uri="{FF2B5EF4-FFF2-40B4-BE49-F238E27FC236}">
                <a16:creationId xmlns:a16="http://schemas.microsoft.com/office/drawing/2014/main" id="{BD7970AA-9DF8-4A90-A3E8-4B39997071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AA5046-BBF1-44FF-85E3-D096EE0BE13E}"/>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210225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11C2-120F-465A-A1F9-9E83DE8036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A7AA19-3EE9-4E05-BD52-530E4EF9C8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6BE52B-439F-4DBA-8578-AB9E4EF01E71}"/>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5" name="Footer Placeholder 4">
            <a:extLst>
              <a:ext uri="{FF2B5EF4-FFF2-40B4-BE49-F238E27FC236}">
                <a16:creationId xmlns:a16="http://schemas.microsoft.com/office/drawing/2014/main" id="{C77AA834-7216-4AAB-B341-95BC7DED2C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7A4117-F393-437A-AF66-0BA6B5EAC24A}"/>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2128723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6344-6943-40B4-9F08-D84850DCE2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6BF67C-D5CE-49A5-8018-763C79EFEC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24242B-5792-4F3A-807D-7E6F71E88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0F6674-2CF4-465C-9927-390EAE3BA288}"/>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6" name="Footer Placeholder 5">
            <a:extLst>
              <a:ext uri="{FF2B5EF4-FFF2-40B4-BE49-F238E27FC236}">
                <a16:creationId xmlns:a16="http://schemas.microsoft.com/office/drawing/2014/main" id="{31BAAB7F-08AD-4D37-8A50-6E7F0F1637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D46315-B7B6-48E9-9BB3-ED45CD0D69DF}"/>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2612227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772F-7FE6-409D-AFAA-C202CBE22D5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99049A-4C6A-441B-A40E-B0BF0807D9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9B5BE1-EBFE-48FC-ACEC-339192D0FC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4823D6-CAF7-4681-A5DE-362725EF5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9D7738-A744-4E73-BD55-3B85176F2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6C46122-D60E-4B8E-B687-1C51D9EC0278}"/>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8" name="Footer Placeholder 7">
            <a:extLst>
              <a:ext uri="{FF2B5EF4-FFF2-40B4-BE49-F238E27FC236}">
                <a16:creationId xmlns:a16="http://schemas.microsoft.com/office/drawing/2014/main" id="{7D57A720-CE0E-466E-9735-C718C5A578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6D8BCA8-8390-4BE6-8CE0-4E8063C9E948}"/>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748310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F709-6D48-4D8D-92E4-03219EF21A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6CB5943-76C3-4605-BB2F-D84F6D7B3CD1}"/>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4" name="Footer Placeholder 3">
            <a:extLst>
              <a:ext uri="{FF2B5EF4-FFF2-40B4-BE49-F238E27FC236}">
                <a16:creationId xmlns:a16="http://schemas.microsoft.com/office/drawing/2014/main" id="{D27B363C-402A-4414-AB49-24D609D6B8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2D8454F-590A-4C61-A22C-E9FAAA9B9E52}"/>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2051660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289FB7-763C-43B3-BCA7-6500F323EA2D}"/>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3" name="Footer Placeholder 2">
            <a:extLst>
              <a:ext uri="{FF2B5EF4-FFF2-40B4-BE49-F238E27FC236}">
                <a16:creationId xmlns:a16="http://schemas.microsoft.com/office/drawing/2014/main" id="{A5D94A0F-0DBF-4E34-B8CE-10931662B90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D4EEE3-B0A2-45BD-AB1E-B6A81E626EEC}"/>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12767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00D3-6411-4FD9-B08D-E6932E5C36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566CFE-3200-4291-A13E-3C3FF3D7AE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6205FD-5A77-47D5-B108-C9244851B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31445-E950-489C-849E-30D128DE0982}"/>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6" name="Footer Placeholder 5">
            <a:extLst>
              <a:ext uri="{FF2B5EF4-FFF2-40B4-BE49-F238E27FC236}">
                <a16:creationId xmlns:a16="http://schemas.microsoft.com/office/drawing/2014/main" id="{F7EA64D0-E857-4F58-882E-5631FD237B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AF1834-9CC6-4049-B56C-F019BEE296BC}"/>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2509670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F3AB-DC3A-472C-8C1B-EE82159857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7F8ECD-997C-4BB1-8A42-D0BF16813D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7D962C-D607-493E-9820-32E939ADB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3ED3FF-70AE-4544-BD1F-85D52F8232D0}"/>
              </a:ext>
            </a:extLst>
          </p:cNvPr>
          <p:cNvSpPr>
            <a:spLocks noGrp="1"/>
          </p:cNvSpPr>
          <p:nvPr>
            <p:ph type="dt" sz="half" idx="10"/>
          </p:nvPr>
        </p:nvSpPr>
        <p:spPr/>
        <p:txBody>
          <a:bodyPr/>
          <a:lstStyle/>
          <a:p>
            <a:fld id="{CD4B052F-C8EA-4E1C-959E-ACACED7E8654}" type="datetimeFigureOut">
              <a:rPr lang="en-IN" smtClean="0"/>
              <a:t>17-07-2021</a:t>
            </a:fld>
            <a:endParaRPr lang="en-IN"/>
          </a:p>
        </p:txBody>
      </p:sp>
      <p:sp>
        <p:nvSpPr>
          <p:cNvPr id="6" name="Footer Placeholder 5">
            <a:extLst>
              <a:ext uri="{FF2B5EF4-FFF2-40B4-BE49-F238E27FC236}">
                <a16:creationId xmlns:a16="http://schemas.microsoft.com/office/drawing/2014/main" id="{DB86BD64-62B2-4B81-AFFF-28A4D8CDB4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3BD7D7-E3DA-4CD3-B8F9-FEC91AB16747}"/>
              </a:ext>
            </a:extLst>
          </p:cNvPr>
          <p:cNvSpPr>
            <a:spLocks noGrp="1"/>
          </p:cNvSpPr>
          <p:nvPr>
            <p:ph type="sldNum" sz="quarter" idx="12"/>
          </p:nvPr>
        </p:nvSpPr>
        <p:spPr/>
        <p:txBody>
          <a:bodyPr/>
          <a:lstStyle/>
          <a:p>
            <a:fld id="{5A6709FC-865D-46CF-AE0E-E22E6D9A02D5}" type="slidenum">
              <a:rPr lang="en-IN" smtClean="0"/>
              <a:t>‹#›</a:t>
            </a:fld>
            <a:endParaRPr lang="en-IN"/>
          </a:p>
        </p:txBody>
      </p:sp>
    </p:spTree>
    <p:extLst>
      <p:ext uri="{BB962C8B-B14F-4D97-AF65-F5344CB8AC3E}">
        <p14:creationId xmlns:p14="http://schemas.microsoft.com/office/powerpoint/2010/main" val="4129659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80B418-4243-4E33-BECE-A62FBD7EED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1C67FD-5575-41D0-B439-7C5E1931E4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A42F72-50FD-43FB-9897-CB10822EE2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B052F-C8EA-4E1C-959E-ACACED7E8654}" type="datetimeFigureOut">
              <a:rPr lang="en-IN" smtClean="0"/>
              <a:t>17-07-2021</a:t>
            </a:fld>
            <a:endParaRPr lang="en-IN"/>
          </a:p>
        </p:txBody>
      </p:sp>
      <p:sp>
        <p:nvSpPr>
          <p:cNvPr id="5" name="Footer Placeholder 4">
            <a:extLst>
              <a:ext uri="{FF2B5EF4-FFF2-40B4-BE49-F238E27FC236}">
                <a16:creationId xmlns:a16="http://schemas.microsoft.com/office/drawing/2014/main" id="{9B8E6496-382D-4DA8-9351-6FE45D4DA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27CC290-7889-4B9B-A028-ED90B58322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709FC-865D-46CF-AE0E-E22E6D9A02D5}" type="slidenum">
              <a:rPr lang="en-IN" smtClean="0"/>
              <a:t>‹#›</a:t>
            </a:fld>
            <a:endParaRPr lang="en-IN"/>
          </a:p>
        </p:txBody>
      </p:sp>
    </p:spTree>
    <p:extLst>
      <p:ext uri="{BB962C8B-B14F-4D97-AF65-F5344CB8AC3E}">
        <p14:creationId xmlns:p14="http://schemas.microsoft.com/office/powerpoint/2010/main" val="2175621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49B48-C5D7-4029-AFE1-381C89EF8146}"/>
              </a:ext>
            </a:extLst>
          </p:cNvPr>
          <p:cNvSpPr>
            <a:spLocks noGrp="1"/>
          </p:cNvSpPr>
          <p:nvPr>
            <p:ph type="ctrTitle"/>
          </p:nvPr>
        </p:nvSpPr>
        <p:spPr/>
        <p:txBody>
          <a:bodyPr/>
          <a:lstStyle/>
          <a:p>
            <a:r>
              <a:rPr lang="en-US" dirty="0"/>
              <a:t>ASP. Net Introduction</a:t>
            </a:r>
            <a:endParaRPr lang="en-IN" dirty="0"/>
          </a:p>
        </p:txBody>
      </p:sp>
    </p:spTree>
    <p:extLst>
      <p:ext uri="{BB962C8B-B14F-4D97-AF65-F5344CB8AC3E}">
        <p14:creationId xmlns:p14="http://schemas.microsoft.com/office/powerpoint/2010/main" val="1850862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BBCFF3-4F43-44BD-A34A-025F9D9F3BEE}"/>
              </a:ext>
            </a:extLst>
          </p:cNvPr>
          <p:cNvPicPr>
            <a:picLocks noGrp="1" noChangeAspect="1"/>
          </p:cNvPicPr>
          <p:nvPr>
            <p:ph idx="1"/>
          </p:nvPr>
        </p:nvPicPr>
        <p:blipFill>
          <a:blip r:embed="rId2"/>
          <a:stretch>
            <a:fillRect/>
          </a:stretch>
        </p:blipFill>
        <p:spPr>
          <a:xfrm>
            <a:off x="1309999" y="609384"/>
            <a:ext cx="8488926" cy="4351338"/>
          </a:xfrm>
        </p:spPr>
      </p:pic>
      <p:sp>
        <p:nvSpPr>
          <p:cNvPr id="6" name="TextBox 5">
            <a:extLst>
              <a:ext uri="{FF2B5EF4-FFF2-40B4-BE49-F238E27FC236}">
                <a16:creationId xmlns:a16="http://schemas.microsoft.com/office/drawing/2014/main" id="{73B76DBC-3C82-49AF-8AC2-4478A01AD1B1}"/>
              </a:ext>
            </a:extLst>
          </p:cNvPr>
          <p:cNvSpPr txBox="1"/>
          <p:nvPr/>
        </p:nvSpPr>
        <p:spPr>
          <a:xfrm>
            <a:off x="1309999" y="5335479"/>
            <a:ext cx="9028591" cy="646331"/>
          </a:xfrm>
          <a:prstGeom prst="rect">
            <a:avLst/>
          </a:prstGeom>
          <a:noFill/>
        </p:spPr>
        <p:txBody>
          <a:bodyPr wrap="square" rtlCol="0">
            <a:spAutoFit/>
          </a:bodyPr>
          <a:lstStyle/>
          <a:p>
            <a:pPr marL="285750" indent="-285750">
              <a:buFont typeface="Arial" panose="020B0604020202020204" pitchFamily="34" charset="0"/>
              <a:buChar char="•"/>
            </a:pPr>
            <a:r>
              <a:rPr lang="en-US" dirty="0"/>
              <a:t>So, relationship between Solution &amp; Project is one-to-many and relationship between project and item is also one-to-many.</a:t>
            </a:r>
            <a:endParaRPr lang="en-IN" dirty="0"/>
          </a:p>
        </p:txBody>
      </p:sp>
    </p:spTree>
    <p:extLst>
      <p:ext uri="{BB962C8B-B14F-4D97-AF65-F5344CB8AC3E}">
        <p14:creationId xmlns:p14="http://schemas.microsoft.com/office/powerpoint/2010/main" val="1845088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F35796-E0FC-4D6F-8E00-4899B2BCE2AE}"/>
              </a:ext>
            </a:extLst>
          </p:cNvPr>
          <p:cNvPicPr>
            <a:picLocks noGrp="1" noChangeAspect="1"/>
          </p:cNvPicPr>
          <p:nvPr>
            <p:ph idx="1"/>
          </p:nvPr>
        </p:nvPicPr>
        <p:blipFill>
          <a:blip r:embed="rId2"/>
          <a:stretch>
            <a:fillRect/>
          </a:stretch>
        </p:blipFill>
        <p:spPr>
          <a:xfrm>
            <a:off x="1433584" y="556118"/>
            <a:ext cx="8437064" cy="4351338"/>
          </a:xfrm>
        </p:spPr>
      </p:pic>
    </p:spTree>
    <p:extLst>
      <p:ext uri="{BB962C8B-B14F-4D97-AF65-F5344CB8AC3E}">
        <p14:creationId xmlns:p14="http://schemas.microsoft.com/office/powerpoint/2010/main" val="150441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E1DC89-805A-4607-B44A-32EBE9682200}"/>
              </a:ext>
            </a:extLst>
          </p:cNvPr>
          <p:cNvPicPr>
            <a:picLocks noGrp="1" noChangeAspect="1"/>
          </p:cNvPicPr>
          <p:nvPr>
            <p:ph idx="1"/>
          </p:nvPr>
        </p:nvPicPr>
        <p:blipFill>
          <a:blip r:embed="rId2"/>
          <a:stretch>
            <a:fillRect/>
          </a:stretch>
        </p:blipFill>
        <p:spPr>
          <a:xfrm>
            <a:off x="888134" y="0"/>
            <a:ext cx="7626251" cy="3725266"/>
          </a:xfrm>
        </p:spPr>
      </p:pic>
      <p:pic>
        <p:nvPicPr>
          <p:cNvPr id="7" name="Picture 6">
            <a:extLst>
              <a:ext uri="{FF2B5EF4-FFF2-40B4-BE49-F238E27FC236}">
                <a16:creationId xmlns:a16="http://schemas.microsoft.com/office/drawing/2014/main" id="{DBEE9751-D1B3-47C9-87BF-3CD268A3C4CC}"/>
              </a:ext>
            </a:extLst>
          </p:cNvPr>
          <p:cNvPicPr>
            <a:picLocks noChangeAspect="1"/>
          </p:cNvPicPr>
          <p:nvPr/>
        </p:nvPicPr>
        <p:blipFill>
          <a:blip r:embed="rId3"/>
          <a:stretch>
            <a:fillRect/>
          </a:stretch>
        </p:blipFill>
        <p:spPr>
          <a:xfrm>
            <a:off x="1249160" y="2603498"/>
            <a:ext cx="7155035" cy="1884741"/>
          </a:xfrm>
          <a:prstGeom prst="rect">
            <a:avLst/>
          </a:prstGeom>
        </p:spPr>
      </p:pic>
      <p:pic>
        <p:nvPicPr>
          <p:cNvPr id="9" name="Picture 8">
            <a:extLst>
              <a:ext uri="{FF2B5EF4-FFF2-40B4-BE49-F238E27FC236}">
                <a16:creationId xmlns:a16="http://schemas.microsoft.com/office/drawing/2014/main" id="{DEE6ACEF-04BD-4EA4-B89F-C521CA72309E}"/>
              </a:ext>
            </a:extLst>
          </p:cNvPr>
          <p:cNvPicPr>
            <a:picLocks noChangeAspect="1"/>
          </p:cNvPicPr>
          <p:nvPr/>
        </p:nvPicPr>
        <p:blipFill>
          <a:blip r:embed="rId4"/>
          <a:stretch>
            <a:fillRect/>
          </a:stretch>
        </p:blipFill>
        <p:spPr>
          <a:xfrm>
            <a:off x="1249160" y="4411092"/>
            <a:ext cx="6225222" cy="2446908"/>
          </a:xfrm>
          <a:prstGeom prst="rect">
            <a:avLst/>
          </a:prstGeom>
        </p:spPr>
      </p:pic>
      <p:pic>
        <p:nvPicPr>
          <p:cNvPr id="11" name="Picture 10">
            <a:extLst>
              <a:ext uri="{FF2B5EF4-FFF2-40B4-BE49-F238E27FC236}">
                <a16:creationId xmlns:a16="http://schemas.microsoft.com/office/drawing/2014/main" id="{36EF6F16-C4A4-4491-9441-4D9351B6183F}"/>
              </a:ext>
            </a:extLst>
          </p:cNvPr>
          <p:cNvPicPr>
            <a:picLocks noChangeAspect="1"/>
          </p:cNvPicPr>
          <p:nvPr/>
        </p:nvPicPr>
        <p:blipFill>
          <a:blip r:embed="rId5"/>
          <a:stretch>
            <a:fillRect/>
          </a:stretch>
        </p:blipFill>
        <p:spPr>
          <a:xfrm>
            <a:off x="7474382" y="4799465"/>
            <a:ext cx="4681936" cy="1983076"/>
          </a:xfrm>
          <a:prstGeom prst="rect">
            <a:avLst/>
          </a:prstGeom>
        </p:spPr>
      </p:pic>
    </p:spTree>
    <p:extLst>
      <p:ext uri="{BB962C8B-B14F-4D97-AF65-F5344CB8AC3E}">
        <p14:creationId xmlns:p14="http://schemas.microsoft.com/office/powerpoint/2010/main" val="12899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A17B54-15D8-46E9-A16B-164188527EC0}"/>
              </a:ext>
            </a:extLst>
          </p:cNvPr>
          <p:cNvPicPr>
            <a:picLocks noGrp="1" noChangeAspect="1"/>
          </p:cNvPicPr>
          <p:nvPr>
            <p:ph idx="1"/>
          </p:nvPr>
        </p:nvPicPr>
        <p:blipFill>
          <a:blip r:embed="rId2"/>
          <a:stretch>
            <a:fillRect/>
          </a:stretch>
        </p:blipFill>
        <p:spPr>
          <a:xfrm>
            <a:off x="1342872" y="414075"/>
            <a:ext cx="8636243" cy="4351338"/>
          </a:xfrm>
        </p:spPr>
      </p:pic>
      <p:pic>
        <p:nvPicPr>
          <p:cNvPr id="7" name="Picture 6">
            <a:extLst>
              <a:ext uri="{FF2B5EF4-FFF2-40B4-BE49-F238E27FC236}">
                <a16:creationId xmlns:a16="http://schemas.microsoft.com/office/drawing/2014/main" id="{938A3718-F3EE-4F07-8968-BEA92FF07AD3}"/>
              </a:ext>
            </a:extLst>
          </p:cNvPr>
          <p:cNvPicPr>
            <a:picLocks noChangeAspect="1"/>
          </p:cNvPicPr>
          <p:nvPr/>
        </p:nvPicPr>
        <p:blipFill>
          <a:blip r:embed="rId3"/>
          <a:stretch>
            <a:fillRect/>
          </a:stretch>
        </p:blipFill>
        <p:spPr>
          <a:xfrm>
            <a:off x="1457076" y="3734262"/>
            <a:ext cx="7010742" cy="3123738"/>
          </a:xfrm>
          <a:prstGeom prst="rect">
            <a:avLst/>
          </a:prstGeom>
        </p:spPr>
      </p:pic>
    </p:spTree>
    <p:extLst>
      <p:ext uri="{BB962C8B-B14F-4D97-AF65-F5344CB8AC3E}">
        <p14:creationId xmlns:p14="http://schemas.microsoft.com/office/powerpoint/2010/main" val="147553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C00A54-B5F7-4BD4-B4A2-5571AB611C92}"/>
              </a:ext>
            </a:extLst>
          </p:cNvPr>
          <p:cNvPicPr>
            <a:picLocks noGrp="1" noChangeAspect="1"/>
          </p:cNvPicPr>
          <p:nvPr>
            <p:ph idx="1"/>
          </p:nvPr>
        </p:nvPicPr>
        <p:blipFill>
          <a:blip r:embed="rId2"/>
          <a:stretch>
            <a:fillRect/>
          </a:stretch>
        </p:blipFill>
        <p:spPr>
          <a:xfrm>
            <a:off x="1189661" y="422953"/>
            <a:ext cx="8907156" cy="4351338"/>
          </a:xfrm>
        </p:spPr>
      </p:pic>
      <p:pic>
        <p:nvPicPr>
          <p:cNvPr id="7" name="Picture 6">
            <a:extLst>
              <a:ext uri="{FF2B5EF4-FFF2-40B4-BE49-F238E27FC236}">
                <a16:creationId xmlns:a16="http://schemas.microsoft.com/office/drawing/2014/main" id="{E11345A9-1080-4477-A6B5-B50E35AD910B}"/>
              </a:ext>
            </a:extLst>
          </p:cNvPr>
          <p:cNvPicPr>
            <a:picLocks noChangeAspect="1"/>
          </p:cNvPicPr>
          <p:nvPr/>
        </p:nvPicPr>
        <p:blipFill>
          <a:blip r:embed="rId3"/>
          <a:stretch>
            <a:fillRect/>
          </a:stretch>
        </p:blipFill>
        <p:spPr>
          <a:xfrm>
            <a:off x="1595714" y="4774291"/>
            <a:ext cx="7686675" cy="1733550"/>
          </a:xfrm>
          <a:prstGeom prst="rect">
            <a:avLst/>
          </a:prstGeom>
        </p:spPr>
      </p:pic>
    </p:spTree>
    <p:extLst>
      <p:ext uri="{BB962C8B-B14F-4D97-AF65-F5344CB8AC3E}">
        <p14:creationId xmlns:p14="http://schemas.microsoft.com/office/powerpoint/2010/main" val="3900067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550D-81A9-48EF-9710-6C85E1187642}"/>
              </a:ext>
            </a:extLst>
          </p:cNvPr>
          <p:cNvSpPr>
            <a:spLocks noGrp="1"/>
          </p:cNvSpPr>
          <p:nvPr>
            <p:ph type="title"/>
          </p:nvPr>
        </p:nvSpPr>
        <p:spPr>
          <a:xfrm>
            <a:off x="838200" y="365126"/>
            <a:ext cx="10515600" cy="315912"/>
          </a:xfrm>
        </p:spPr>
        <p:txBody>
          <a:bodyPr>
            <a:normAutofit fontScale="90000"/>
          </a:bodyPr>
          <a:lstStyle/>
          <a:p>
            <a:r>
              <a:rPr lang="en-US" dirty="0"/>
              <a:t>Asp. Net Application Life Cycle</a:t>
            </a:r>
            <a:endParaRPr lang="en-IN" dirty="0"/>
          </a:p>
        </p:txBody>
      </p:sp>
      <p:pic>
        <p:nvPicPr>
          <p:cNvPr id="5" name="Content Placeholder 4">
            <a:extLst>
              <a:ext uri="{FF2B5EF4-FFF2-40B4-BE49-F238E27FC236}">
                <a16:creationId xmlns:a16="http://schemas.microsoft.com/office/drawing/2014/main" id="{DD5A0767-4E23-4B75-86C0-58732601BC76}"/>
              </a:ext>
            </a:extLst>
          </p:cNvPr>
          <p:cNvPicPr>
            <a:picLocks noGrp="1" noChangeAspect="1"/>
          </p:cNvPicPr>
          <p:nvPr>
            <p:ph idx="1"/>
          </p:nvPr>
        </p:nvPicPr>
        <p:blipFill>
          <a:blip r:embed="rId2"/>
          <a:stretch>
            <a:fillRect/>
          </a:stretch>
        </p:blipFill>
        <p:spPr>
          <a:xfrm>
            <a:off x="1391346" y="1159799"/>
            <a:ext cx="9412778" cy="5161313"/>
          </a:xfrm>
        </p:spPr>
      </p:pic>
    </p:spTree>
    <p:extLst>
      <p:ext uri="{BB962C8B-B14F-4D97-AF65-F5344CB8AC3E}">
        <p14:creationId xmlns:p14="http://schemas.microsoft.com/office/powerpoint/2010/main" val="310439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232032-A60D-4FF7-904B-F2DEB1D03BEB}"/>
              </a:ext>
            </a:extLst>
          </p:cNvPr>
          <p:cNvPicPr>
            <a:picLocks noGrp="1" noChangeAspect="1"/>
          </p:cNvPicPr>
          <p:nvPr>
            <p:ph idx="1"/>
          </p:nvPr>
        </p:nvPicPr>
        <p:blipFill>
          <a:blip r:embed="rId2"/>
          <a:stretch>
            <a:fillRect/>
          </a:stretch>
        </p:blipFill>
        <p:spPr>
          <a:xfrm>
            <a:off x="381740" y="327418"/>
            <a:ext cx="6090082" cy="2049435"/>
          </a:xfrm>
        </p:spPr>
      </p:pic>
      <p:pic>
        <p:nvPicPr>
          <p:cNvPr id="7" name="Picture 6">
            <a:extLst>
              <a:ext uri="{FF2B5EF4-FFF2-40B4-BE49-F238E27FC236}">
                <a16:creationId xmlns:a16="http://schemas.microsoft.com/office/drawing/2014/main" id="{2BFC7900-DA2A-4442-8F91-F43D739A49E3}"/>
              </a:ext>
            </a:extLst>
          </p:cNvPr>
          <p:cNvPicPr>
            <a:picLocks noChangeAspect="1"/>
          </p:cNvPicPr>
          <p:nvPr/>
        </p:nvPicPr>
        <p:blipFill>
          <a:blip r:embed="rId3"/>
          <a:stretch>
            <a:fillRect/>
          </a:stretch>
        </p:blipFill>
        <p:spPr>
          <a:xfrm>
            <a:off x="381740" y="2134802"/>
            <a:ext cx="5644079" cy="2049435"/>
          </a:xfrm>
          <a:prstGeom prst="rect">
            <a:avLst/>
          </a:prstGeom>
        </p:spPr>
      </p:pic>
      <p:pic>
        <p:nvPicPr>
          <p:cNvPr id="9" name="Picture 8">
            <a:extLst>
              <a:ext uri="{FF2B5EF4-FFF2-40B4-BE49-F238E27FC236}">
                <a16:creationId xmlns:a16="http://schemas.microsoft.com/office/drawing/2014/main" id="{C16D9BC1-A105-44A4-B7E2-F67951E8D342}"/>
              </a:ext>
            </a:extLst>
          </p:cNvPr>
          <p:cNvPicPr>
            <a:picLocks noChangeAspect="1"/>
          </p:cNvPicPr>
          <p:nvPr/>
        </p:nvPicPr>
        <p:blipFill>
          <a:blip r:embed="rId4"/>
          <a:stretch>
            <a:fillRect/>
          </a:stretch>
        </p:blipFill>
        <p:spPr>
          <a:xfrm>
            <a:off x="291049" y="4192876"/>
            <a:ext cx="6271463" cy="1798745"/>
          </a:xfrm>
          <a:prstGeom prst="rect">
            <a:avLst/>
          </a:prstGeom>
        </p:spPr>
      </p:pic>
      <p:pic>
        <p:nvPicPr>
          <p:cNvPr id="11" name="Picture 10">
            <a:extLst>
              <a:ext uri="{FF2B5EF4-FFF2-40B4-BE49-F238E27FC236}">
                <a16:creationId xmlns:a16="http://schemas.microsoft.com/office/drawing/2014/main" id="{C6019B5A-0209-4267-9EB6-5ACC769D14C9}"/>
              </a:ext>
            </a:extLst>
          </p:cNvPr>
          <p:cNvPicPr>
            <a:picLocks noChangeAspect="1"/>
          </p:cNvPicPr>
          <p:nvPr/>
        </p:nvPicPr>
        <p:blipFill>
          <a:blip r:embed="rId5"/>
          <a:stretch>
            <a:fillRect/>
          </a:stretch>
        </p:blipFill>
        <p:spPr>
          <a:xfrm>
            <a:off x="6726313" y="514443"/>
            <a:ext cx="5005388" cy="1476375"/>
          </a:xfrm>
          <a:prstGeom prst="rect">
            <a:avLst/>
          </a:prstGeom>
        </p:spPr>
      </p:pic>
      <p:pic>
        <p:nvPicPr>
          <p:cNvPr id="13" name="Picture 12">
            <a:extLst>
              <a:ext uri="{FF2B5EF4-FFF2-40B4-BE49-F238E27FC236}">
                <a16:creationId xmlns:a16="http://schemas.microsoft.com/office/drawing/2014/main" id="{A27EF1E9-85CE-4061-832C-E5583A06DE95}"/>
              </a:ext>
            </a:extLst>
          </p:cNvPr>
          <p:cNvPicPr>
            <a:picLocks noChangeAspect="1"/>
          </p:cNvPicPr>
          <p:nvPr/>
        </p:nvPicPr>
        <p:blipFill>
          <a:blip r:embed="rId6"/>
          <a:stretch>
            <a:fillRect/>
          </a:stretch>
        </p:blipFill>
        <p:spPr>
          <a:xfrm>
            <a:off x="6826164" y="2524009"/>
            <a:ext cx="5072016" cy="969803"/>
          </a:xfrm>
          <a:prstGeom prst="rect">
            <a:avLst/>
          </a:prstGeom>
        </p:spPr>
      </p:pic>
      <p:pic>
        <p:nvPicPr>
          <p:cNvPr id="15" name="Picture 14">
            <a:extLst>
              <a:ext uri="{FF2B5EF4-FFF2-40B4-BE49-F238E27FC236}">
                <a16:creationId xmlns:a16="http://schemas.microsoft.com/office/drawing/2014/main" id="{F933C70B-BD80-45C5-8768-289227D5A747}"/>
              </a:ext>
            </a:extLst>
          </p:cNvPr>
          <p:cNvPicPr>
            <a:picLocks noChangeAspect="1"/>
          </p:cNvPicPr>
          <p:nvPr/>
        </p:nvPicPr>
        <p:blipFill>
          <a:blip r:embed="rId7"/>
          <a:stretch>
            <a:fillRect/>
          </a:stretch>
        </p:blipFill>
        <p:spPr>
          <a:xfrm>
            <a:off x="6903867" y="4394828"/>
            <a:ext cx="5221827" cy="880727"/>
          </a:xfrm>
          <a:prstGeom prst="rect">
            <a:avLst/>
          </a:prstGeom>
        </p:spPr>
      </p:pic>
      <p:cxnSp>
        <p:nvCxnSpPr>
          <p:cNvPr id="17" name="Straight Connector 16">
            <a:extLst>
              <a:ext uri="{FF2B5EF4-FFF2-40B4-BE49-F238E27FC236}">
                <a16:creationId xmlns:a16="http://schemas.microsoft.com/office/drawing/2014/main" id="{DB8A7265-06F1-4E3B-992B-02264DD64310}"/>
              </a:ext>
            </a:extLst>
          </p:cNvPr>
          <p:cNvCxnSpPr/>
          <p:nvPr/>
        </p:nvCxnSpPr>
        <p:spPr>
          <a:xfrm>
            <a:off x="6562512" y="133165"/>
            <a:ext cx="0" cy="65517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254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6DCC8C-3353-4D9B-AAFC-E9D96F300667}"/>
              </a:ext>
            </a:extLst>
          </p:cNvPr>
          <p:cNvPicPr>
            <a:picLocks noGrp="1" noChangeAspect="1"/>
          </p:cNvPicPr>
          <p:nvPr>
            <p:ph idx="1"/>
          </p:nvPr>
        </p:nvPicPr>
        <p:blipFill>
          <a:blip r:embed="rId2"/>
          <a:stretch>
            <a:fillRect/>
          </a:stretch>
        </p:blipFill>
        <p:spPr>
          <a:xfrm>
            <a:off x="846131" y="609385"/>
            <a:ext cx="10286674" cy="4351338"/>
          </a:xfrm>
        </p:spPr>
      </p:pic>
    </p:spTree>
    <p:extLst>
      <p:ext uri="{BB962C8B-B14F-4D97-AF65-F5344CB8AC3E}">
        <p14:creationId xmlns:p14="http://schemas.microsoft.com/office/powerpoint/2010/main" val="1186194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E480E0-8C67-472F-911E-02D9E65AC10B}"/>
              </a:ext>
            </a:extLst>
          </p:cNvPr>
          <p:cNvPicPr>
            <a:picLocks noGrp="1" noChangeAspect="1"/>
          </p:cNvPicPr>
          <p:nvPr>
            <p:ph idx="1"/>
          </p:nvPr>
        </p:nvPicPr>
        <p:blipFill>
          <a:blip r:embed="rId2"/>
          <a:stretch>
            <a:fillRect/>
          </a:stretch>
        </p:blipFill>
        <p:spPr>
          <a:xfrm>
            <a:off x="1394248" y="618261"/>
            <a:ext cx="9312222" cy="5299775"/>
          </a:xfrm>
        </p:spPr>
      </p:pic>
      <p:sp>
        <p:nvSpPr>
          <p:cNvPr id="6" name="Rectangle 5">
            <a:extLst>
              <a:ext uri="{FF2B5EF4-FFF2-40B4-BE49-F238E27FC236}">
                <a16:creationId xmlns:a16="http://schemas.microsoft.com/office/drawing/2014/main" id="{C6B46BFA-F8FF-4D91-8DF4-4060F676EF2D}"/>
              </a:ext>
            </a:extLst>
          </p:cNvPr>
          <p:cNvSpPr/>
          <p:nvPr/>
        </p:nvSpPr>
        <p:spPr>
          <a:xfrm>
            <a:off x="8966447" y="5370990"/>
            <a:ext cx="1740023" cy="3018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2360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7FE386-0740-4E10-8E0C-BCEE44416215}"/>
              </a:ext>
            </a:extLst>
          </p:cNvPr>
          <p:cNvPicPr>
            <a:picLocks noGrp="1" noChangeAspect="1"/>
          </p:cNvPicPr>
          <p:nvPr>
            <p:ph idx="1"/>
          </p:nvPr>
        </p:nvPicPr>
        <p:blipFill>
          <a:blip r:embed="rId2"/>
          <a:stretch>
            <a:fillRect/>
          </a:stretch>
        </p:blipFill>
        <p:spPr>
          <a:xfrm>
            <a:off x="240971" y="131701"/>
            <a:ext cx="5974440" cy="2189284"/>
          </a:xfrm>
        </p:spPr>
      </p:pic>
      <p:pic>
        <p:nvPicPr>
          <p:cNvPr id="7" name="Picture 6">
            <a:extLst>
              <a:ext uri="{FF2B5EF4-FFF2-40B4-BE49-F238E27FC236}">
                <a16:creationId xmlns:a16="http://schemas.microsoft.com/office/drawing/2014/main" id="{DC6492F3-D191-419A-9756-30132BDBD9A0}"/>
              </a:ext>
            </a:extLst>
          </p:cNvPr>
          <p:cNvPicPr>
            <a:picLocks noChangeAspect="1"/>
          </p:cNvPicPr>
          <p:nvPr/>
        </p:nvPicPr>
        <p:blipFill>
          <a:blip r:embed="rId3"/>
          <a:stretch>
            <a:fillRect/>
          </a:stretch>
        </p:blipFill>
        <p:spPr>
          <a:xfrm>
            <a:off x="178298" y="2173977"/>
            <a:ext cx="6016377" cy="1337616"/>
          </a:xfrm>
          <a:prstGeom prst="rect">
            <a:avLst/>
          </a:prstGeom>
        </p:spPr>
      </p:pic>
      <p:pic>
        <p:nvPicPr>
          <p:cNvPr id="9" name="Picture 8">
            <a:extLst>
              <a:ext uri="{FF2B5EF4-FFF2-40B4-BE49-F238E27FC236}">
                <a16:creationId xmlns:a16="http://schemas.microsoft.com/office/drawing/2014/main" id="{F86CDD2F-8550-4C96-B3C8-931B6D95F173}"/>
              </a:ext>
            </a:extLst>
          </p:cNvPr>
          <p:cNvPicPr>
            <a:picLocks noChangeAspect="1"/>
          </p:cNvPicPr>
          <p:nvPr/>
        </p:nvPicPr>
        <p:blipFill>
          <a:blip r:embed="rId4"/>
          <a:stretch>
            <a:fillRect/>
          </a:stretch>
        </p:blipFill>
        <p:spPr>
          <a:xfrm>
            <a:off x="69282" y="3429000"/>
            <a:ext cx="5749467" cy="2432258"/>
          </a:xfrm>
          <a:prstGeom prst="rect">
            <a:avLst/>
          </a:prstGeom>
        </p:spPr>
      </p:pic>
      <p:pic>
        <p:nvPicPr>
          <p:cNvPr id="11" name="Picture 10">
            <a:extLst>
              <a:ext uri="{FF2B5EF4-FFF2-40B4-BE49-F238E27FC236}">
                <a16:creationId xmlns:a16="http://schemas.microsoft.com/office/drawing/2014/main" id="{E752CA28-26B2-4F70-9D1A-29640EF014F0}"/>
              </a:ext>
            </a:extLst>
          </p:cNvPr>
          <p:cNvPicPr>
            <a:picLocks noChangeAspect="1"/>
          </p:cNvPicPr>
          <p:nvPr/>
        </p:nvPicPr>
        <p:blipFill>
          <a:blip r:embed="rId5"/>
          <a:stretch>
            <a:fillRect/>
          </a:stretch>
        </p:blipFill>
        <p:spPr>
          <a:xfrm>
            <a:off x="6544730" y="0"/>
            <a:ext cx="5022772" cy="2006263"/>
          </a:xfrm>
          <a:prstGeom prst="rect">
            <a:avLst/>
          </a:prstGeom>
        </p:spPr>
      </p:pic>
      <p:pic>
        <p:nvPicPr>
          <p:cNvPr id="13" name="Picture 12">
            <a:extLst>
              <a:ext uri="{FF2B5EF4-FFF2-40B4-BE49-F238E27FC236}">
                <a16:creationId xmlns:a16="http://schemas.microsoft.com/office/drawing/2014/main" id="{C0B83AAC-DFA4-472C-8076-C9D5B82CC35E}"/>
              </a:ext>
            </a:extLst>
          </p:cNvPr>
          <p:cNvPicPr>
            <a:picLocks noChangeAspect="1"/>
          </p:cNvPicPr>
          <p:nvPr/>
        </p:nvPicPr>
        <p:blipFill>
          <a:blip r:embed="rId6"/>
          <a:stretch>
            <a:fillRect/>
          </a:stretch>
        </p:blipFill>
        <p:spPr>
          <a:xfrm>
            <a:off x="6438198" y="2006264"/>
            <a:ext cx="4090719" cy="1681338"/>
          </a:xfrm>
          <a:prstGeom prst="rect">
            <a:avLst/>
          </a:prstGeom>
        </p:spPr>
      </p:pic>
      <p:pic>
        <p:nvPicPr>
          <p:cNvPr id="15" name="Picture 14">
            <a:extLst>
              <a:ext uri="{FF2B5EF4-FFF2-40B4-BE49-F238E27FC236}">
                <a16:creationId xmlns:a16="http://schemas.microsoft.com/office/drawing/2014/main" id="{CD51E1D9-6764-4E98-9260-3C0E09E9C639}"/>
              </a:ext>
            </a:extLst>
          </p:cNvPr>
          <p:cNvPicPr>
            <a:picLocks noChangeAspect="1"/>
          </p:cNvPicPr>
          <p:nvPr/>
        </p:nvPicPr>
        <p:blipFill>
          <a:blip r:embed="rId7"/>
          <a:stretch>
            <a:fillRect/>
          </a:stretch>
        </p:blipFill>
        <p:spPr>
          <a:xfrm>
            <a:off x="6438198" y="3687602"/>
            <a:ext cx="3886597" cy="1163229"/>
          </a:xfrm>
          <a:prstGeom prst="rect">
            <a:avLst/>
          </a:prstGeom>
        </p:spPr>
      </p:pic>
      <p:pic>
        <p:nvPicPr>
          <p:cNvPr id="17" name="Picture 16">
            <a:extLst>
              <a:ext uri="{FF2B5EF4-FFF2-40B4-BE49-F238E27FC236}">
                <a16:creationId xmlns:a16="http://schemas.microsoft.com/office/drawing/2014/main" id="{89C358B2-6F52-46C5-9D21-EEFF48021044}"/>
              </a:ext>
            </a:extLst>
          </p:cNvPr>
          <p:cNvPicPr>
            <a:picLocks noChangeAspect="1"/>
          </p:cNvPicPr>
          <p:nvPr/>
        </p:nvPicPr>
        <p:blipFill>
          <a:blip r:embed="rId8"/>
          <a:stretch>
            <a:fillRect/>
          </a:stretch>
        </p:blipFill>
        <p:spPr>
          <a:xfrm>
            <a:off x="6438198" y="4855477"/>
            <a:ext cx="4627044" cy="2011561"/>
          </a:xfrm>
          <a:prstGeom prst="rect">
            <a:avLst/>
          </a:prstGeom>
        </p:spPr>
      </p:pic>
    </p:spTree>
    <p:extLst>
      <p:ext uri="{BB962C8B-B14F-4D97-AF65-F5344CB8AC3E}">
        <p14:creationId xmlns:p14="http://schemas.microsoft.com/office/powerpoint/2010/main" val="396955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C3F57E-61EB-4BEC-8808-1E794ECD656F}"/>
              </a:ext>
            </a:extLst>
          </p:cNvPr>
          <p:cNvPicPr>
            <a:picLocks noGrp="1" noChangeAspect="1"/>
          </p:cNvPicPr>
          <p:nvPr>
            <p:ph idx="1"/>
          </p:nvPr>
        </p:nvPicPr>
        <p:blipFill>
          <a:blip r:embed="rId2"/>
          <a:stretch>
            <a:fillRect/>
          </a:stretch>
        </p:blipFill>
        <p:spPr>
          <a:xfrm>
            <a:off x="1327310" y="103357"/>
            <a:ext cx="7958733" cy="4012014"/>
          </a:xfrm>
        </p:spPr>
      </p:pic>
      <p:pic>
        <p:nvPicPr>
          <p:cNvPr id="7" name="Picture 6">
            <a:extLst>
              <a:ext uri="{FF2B5EF4-FFF2-40B4-BE49-F238E27FC236}">
                <a16:creationId xmlns:a16="http://schemas.microsoft.com/office/drawing/2014/main" id="{6D903E66-D211-48EC-9D0C-23655B86CED6}"/>
              </a:ext>
            </a:extLst>
          </p:cNvPr>
          <p:cNvPicPr>
            <a:picLocks noChangeAspect="1"/>
          </p:cNvPicPr>
          <p:nvPr/>
        </p:nvPicPr>
        <p:blipFill>
          <a:blip r:embed="rId3"/>
          <a:stretch>
            <a:fillRect/>
          </a:stretch>
        </p:blipFill>
        <p:spPr>
          <a:xfrm>
            <a:off x="1669002" y="4182214"/>
            <a:ext cx="6738152" cy="876883"/>
          </a:xfrm>
          <a:prstGeom prst="rect">
            <a:avLst/>
          </a:prstGeom>
        </p:spPr>
      </p:pic>
      <p:pic>
        <p:nvPicPr>
          <p:cNvPr id="9" name="Picture 8">
            <a:extLst>
              <a:ext uri="{FF2B5EF4-FFF2-40B4-BE49-F238E27FC236}">
                <a16:creationId xmlns:a16="http://schemas.microsoft.com/office/drawing/2014/main" id="{B3E1AD9F-C858-4C7A-A2F1-934D46C32083}"/>
              </a:ext>
            </a:extLst>
          </p:cNvPr>
          <p:cNvPicPr>
            <a:picLocks noChangeAspect="1"/>
          </p:cNvPicPr>
          <p:nvPr/>
        </p:nvPicPr>
        <p:blipFill>
          <a:blip r:embed="rId4"/>
          <a:stretch>
            <a:fillRect/>
          </a:stretch>
        </p:blipFill>
        <p:spPr>
          <a:xfrm>
            <a:off x="1467610" y="5133928"/>
            <a:ext cx="3334469" cy="1724072"/>
          </a:xfrm>
          <a:prstGeom prst="rect">
            <a:avLst/>
          </a:prstGeom>
        </p:spPr>
      </p:pic>
    </p:spTree>
    <p:extLst>
      <p:ext uri="{BB962C8B-B14F-4D97-AF65-F5344CB8AC3E}">
        <p14:creationId xmlns:p14="http://schemas.microsoft.com/office/powerpoint/2010/main" val="223853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3510F3-85AE-4833-97E3-7574A295B502}"/>
              </a:ext>
            </a:extLst>
          </p:cNvPr>
          <p:cNvPicPr>
            <a:picLocks noGrp="1" noChangeAspect="1"/>
          </p:cNvPicPr>
          <p:nvPr>
            <p:ph idx="1"/>
          </p:nvPr>
        </p:nvPicPr>
        <p:blipFill>
          <a:blip r:embed="rId2"/>
          <a:stretch>
            <a:fillRect/>
          </a:stretch>
        </p:blipFill>
        <p:spPr>
          <a:xfrm>
            <a:off x="1103454" y="431831"/>
            <a:ext cx="10548732" cy="5125590"/>
          </a:xfrm>
        </p:spPr>
      </p:pic>
      <p:sp>
        <p:nvSpPr>
          <p:cNvPr id="6" name="TextBox 5">
            <a:extLst>
              <a:ext uri="{FF2B5EF4-FFF2-40B4-BE49-F238E27FC236}">
                <a16:creationId xmlns:a16="http://schemas.microsoft.com/office/drawing/2014/main" id="{B2CE71D4-C5AD-4450-ADCF-4852CB4D5915}"/>
              </a:ext>
            </a:extLst>
          </p:cNvPr>
          <p:cNvSpPr txBox="1"/>
          <p:nvPr/>
        </p:nvSpPr>
        <p:spPr>
          <a:xfrm>
            <a:off x="1392464" y="5131293"/>
            <a:ext cx="9696082"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For example, whenever user adds product, the cart gets updated, this all happens due to </a:t>
            </a:r>
            <a:r>
              <a:rPr lang="en-US" dirty="0" err="1"/>
              <a:t>sessionID</a:t>
            </a:r>
            <a:r>
              <a:rPr lang="en-US" dirty="0"/>
              <a:t> of that user, which is one of the server’s infrastructure. And when we view the cart details, it retrieves all the items from the cart page, this all happens due to web form model.</a:t>
            </a:r>
            <a:endParaRPr lang="en-IN" dirty="0"/>
          </a:p>
        </p:txBody>
      </p:sp>
    </p:spTree>
    <p:extLst>
      <p:ext uri="{BB962C8B-B14F-4D97-AF65-F5344CB8AC3E}">
        <p14:creationId xmlns:p14="http://schemas.microsoft.com/office/powerpoint/2010/main" val="3254559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735305-B17A-443B-AEFC-2C36FAFC57F0}"/>
              </a:ext>
            </a:extLst>
          </p:cNvPr>
          <p:cNvPicPr>
            <a:picLocks noGrp="1" noChangeAspect="1"/>
          </p:cNvPicPr>
          <p:nvPr>
            <p:ph idx="1"/>
          </p:nvPr>
        </p:nvPicPr>
        <p:blipFill>
          <a:blip r:embed="rId2"/>
          <a:stretch>
            <a:fillRect/>
          </a:stretch>
        </p:blipFill>
        <p:spPr>
          <a:xfrm>
            <a:off x="1447605" y="0"/>
            <a:ext cx="8193544" cy="3948069"/>
          </a:xfrm>
        </p:spPr>
      </p:pic>
      <p:pic>
        <p:nvPicPr>
          <p:cNvPr id="7" name="Picture 6">
            <a:extLst>
              <a:ext uri="{FF2B5EF4-FFF2-40B4-BE49-F238E27FC236}">
                <a16:creationId xmlns:a16="http://schemas.microsoft.com/office/drawing/2014/main" id="{AE19A51B-CD82-4F6F-A5EB-BB8AD80C8744}"/>
              </a:ext>
            </a:extLst>
          </p:cNvPr>
          <p:cNvPicPr>
            <a:picLocks noChangeAspect="1"/>
          </p:cNvPicPr>
          <p:nvPr/>
        </p:nvPicPr>
        <p:blipFill>
          <a:blip r:embed="rId3"/>
          <a:stretch>
            <a:fillRect/>
          </a:stretch>
        </p:blipFill>
        <p:spPr>
          <a:xfrm>
            <a:off x="1728833" y="3743604"/>
            <a:ext cx="7912316" cy="1396291"/>
          </a:xfrm>
          <a:prstGeom prst="rect">
            <a:avLst/>
          </a:prstGeom>
        </p:spPr>
      </p:pic>
      <p:pic>
        <p:nvPicPr>
          <p:cNvPr id="9" name="Picture 8">
            <a:extLst>
              <a:ext uri="{FF2B5EF4-FFF2-40B4-BE49-F238E27FC236}">
                <a16:creationId xmlns:a16="http://schemas.microsoft.com/office/drawing/2014/main" id="{14ECBCC1-34BF-4323-928B-8CB39BF145D0}"/>
              </a:ext>
            </a:extLst>
          </p:cNvPr>
          <p:cNvPicPr>
            <a:picLocks noChangeAspect="1"/>
          </p:cNvPicPr>
          <p:nvPr/>
        </p:nvPicPr>
        <p:blipFill>
          <a:blip r:embed="rId4"/>
          <a:stretch>
            <a:fillRect/>
          </a:stretch>
        </p:blipFill>
        <p:spPr>
          <a:xfrm>
            <a:off x="1728833" y="5213366"/>
            <a:ext cx="2629101" cy="1160802"/>
          </a:xfrm>
          <a:prstGeom prst="rect">
            <a:avLst/>
          </a:prstGeom>
        </p:spPr>
      </p:pic>
    </p:spTree>
    <p:extLst>
      <p:ext uri="{BB962C8B-B14F-4D97-AF65-F5344CB8AC3E}">
        <p14:creationId xmlns:p14="http://schemas.microsoft.com/office/powerpoint/2010/main" val="394302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6520E6-8E91-449D-98E4-1627A20A0860}"/>
              </a:ext>
            </a:extLst>
          </p:cNvPr>
          <p:cNvPicPr>
            <a:picLocks noGrp="1" noChangeAspect="1"/>
          </p:cNvPicPr>
          <p:nvPr>
            <p:ph idx="1"/>
          </p:nvPr>
        </p:nvPicPr>
        <p:blipFill>
          <a:blip r:embed="rId2"/>
          <a:stretch>
            <a:fillRect/>
          </a:stretch>
        </p:blipFill>
        <p:spPr>
          <a:xfrm>
            <a:off x="1015761" y="600507"/>
            <a:ext cx="9681083" cy="4351338"/>
          </a:xfrm>
        </p:spPr>
      </p:pic>
      <p:pic>
        <p:nvPicPr>
          <p:cNvPr id="7" name="Picture 6">
            <a:extLst>
              <a:ext uri="{FF2B5EF4-FFF2-40B4-BE49-F238E27FC236}">
                <a16:creationId xmlns:a16="http://schemas.microsoft.com/office/drawing/2014/main" id="{FFABA6E1-BB2E-4B01-979E-82CF7F7E55C6}"/>
              </a:ext>
            </a:extLst>
          </p:cNvPr>
          <p:cNvPicPr>
            <a:picLocks noChangeAspect="1"/>
          </p:cNvPicPr>
          <p:nvPr/>
        </p:nvPicPr>
        <p:blipFill>
          <a:blip r:embed="rId3"/>
          <a:stretch>
            <a:fillRect/>
          </a:stretch>
        </p:blipFill>
        <p:spPr>
          <a:xfrm>
            <a:off x="1495156" y="4702280"/>
            <a:ext cx="4951613" cy="1495289"/>
          </a:xfrm>
          <a:prstGeom prst="rect">
            <a:avLst/>
          </a:prstGeom>
        </p:spPr>
      </p:pic>
    </p:spTree>
    <p:extLst>
      <p:ext uri="{BB962C8B-B14F-4D97-AF65-F5344CB8AC3E}">
        <p14:creationId xmlns:p14="http://schemas.microsoft.com/office/powerpoint/2010/main" val="4189172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18BAA7-3276-45FE-A326-845B6998F852}"/>
              </a:ext>
            </a:extLst>
          </p:cNvPr>
          <p:cNvPicPr>
            <a:picLocks noGrp="1" noChangeAspect="1"/>
          </p:cNvPicPr>
          <p:nvPr>
            <p:ph idx="1"/>
          </p:nvPr>
        </p:nvPicPr>
        <p:blipFill>
          <a:blip r:embed="rId2"/>
          <a:stretch>
            <a:fillRect/>
          </a:stretch>
        </p:blipFill>
        <p:spPr>
          <a:xfrm>
            <a:off x="941420" y="236522"/>
            <a:ext cx="9048530" cy="4351338"/>
          </a:xfrm>
        </p:spPr>
      </p:pic>
      <p:sp>
        <p:nvSpPr>
          <p:cNvPr id="6" name="TextBox 5">
            <a:extLst>
              <a:ext uri="{FF2B5EF4-FFF2-40B4-BE49-F238E27FC236}">
                <a16:creationId xmlns:a16="http://schemas.microsoft.com/office/drawing/2014/main" id="{E46A04B2-18CB-4E6B-BFE2-02C4F430248E}"/>
              </a:ext>
            </a:extLst>
          </p:cNvPr>
          <p:cNvSpPr txBox="1"/>
          <p:nvPr/>
        </p:nvSpPr>
        <p:spPr>
          <a:xfrm>
            <a:off x="1074199" y="4669655"/>
            <a:ext cx="9483302"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It can be installed from : </a:t>
            </a:r>
            <a:r>
              <a:rPr lang="en-US" sz="2400" dirty="0">
                <a:solidFill>
                  <a:schemeClr val="accent1"/>
                </a:solidFill>
              </a:rPr>
              <a:t>https://visualstudio.microsoft.com/downloads/</a:t>
            </a:r>
            <a:endParaRPr lang="en-IN" sz="2400" dirty="0">
              <a:solidFill>
                <a:schemeClr val="accent1"/>
              </a:solidFill>
            </a:endParaRPr>
          </a:p>
        </p:txBody>
      </p:sp>
    </p:spTree>
    <p:extLst>
      <p:ext uri="{BB962C8B-B14F-4D97-AF65-F5344CB8AC3E}">
        <p14:creationId xmlns:p14="http://schemas.microsoft.com/office/powerpoint/2010/main" val="303251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AA058C-3C59-4C1D-8F7E-6F75D74CFDDB}"/>
              </a:ext>
            </a:extLst>
          </p:cNvPr>
          <p:cNvPicPr>
            <a:picLocks noGrp="1" noChangeAspect="1"/>
          </p:cNvPicPr>
          <p:nvPr>
            <p:ph idx="1"/>
          </p:nvPr>
        </p:nvPicPr>
        <p:blipFill>
          <a:blip r:embed="rId2"/>
          <a:stretch>
            <a:fillRect/>
          </a:stretch>
        </p:blipFill>
        <p:spPr>
          <a:xfrm>
            <a:off x="1484513" y="0"/>
            <a:ext cx="7774897" cy="3696611"/>
          </a:xfrm>
        </p:spPr>
      </p:pic>
      <p:pic>
        <p:nvPicPr>
          <p:cNvPr id="7" name="Picture 6">
            <a:extLst>
              <a:ext uri="{FF2B5EF4-FFF2-40B4-BE49-F238E27FC236}">
                <a16:creationId xmlns:a16="http://schemas.microsoft.com/office/drawing/2014/main" id="{2E71AB71-0FC7-4BE9-BB92-822B939A62B2}"/>
              </a:ext>
            </a:extLst>
          </p:cNvPr>
          <p:cNvPicPr>
            <a:picLocks noChangeAspect="1"/>
          </p:cNvPicPr>
          <p:nvPr/>
        </p:nvPicPr>
        <p:blipFill>
          <a:blip r:embed="rId3"/>
          <a:stretch>
            <a:fillRect/>
          </a:stretch>
        </p:blipFill>
        <p:spPr>
          <a:xfrm>
            <a:off x="1686757" y="2980354"/>
            <a:ext cx="8056809" cy="3026216"/>
          </a:xfrm>
          <a:prstGeom prst="rect">
            <a:avLst/>
          </a:prstGeom>
        </p:spPr>
      </p:pic>
      <p:pic>
        <p:nvPicPr>
          <p:cNvPr id="9" name="Picture 8">
            <a:extLst>
              <a:ext uri="{FF2B5EF4-FFF2-40B4-BE49-F238E27FC236}">
                <a16:creationId xmlns:a16="http://schemas.microsoft.com/office/drawing/2014/main" id="{B61B2BEA-E006-49E3-A2B3-8DBE9DE02053}"/>
              </a:ext>
            </a:extLst>
          </p:cNvPr>
          <p:cNvPicPr>
            <a:picLocks noChangeAspect="1"/>
          </p:cNvPicPr>
          <p:nvPr/>
        </p:nvPicPr>
        <p:blipFill>
          <a:blip r:embed="rId4"/>
          <a:stretch>
            <a:fillRect/>
          </a:stretch>
        </p:blipFill>
        <p:spPr>
          <a:xfrm>
            <a:off x="1784412" y="5897574"/>
            <a:ext cx="7338827" cy="960426"/>
          </a:xfrm>
          <a:prstGeom prst="rect">
            <a:avLst/>
          </a:prstGeom>
        </p:spPr>
      </p:pic>
    </p:spTree>
    <p:extLst>
      <p:ext uri="{BB962C8B-B14F-4D97-AF65-F5344CB8AC3E}">
        <p14:creationId xmlns:p14="http://schemas.microsoft.com/office/powerpoint/2010/main" val="298932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666920-D087-4CD9-9AC9-E629B62439A7}"/>
              </a:ext>
            </a:extLst>
          </p:cNvPr>
          <p:cNvPicPr>
            <a:picLocks noGrp="1" noChangeAspect="1"/>
          </p:cNvPicPr>
          <p:nvPr>
            <p:ph idx="1"/>
          </p:nvPr>
        </p:nvPicPr>
        <p:blipFill>
          <a:blip r:embed="rId2"/>
          <a:stretch>
            <a:fillRect/>
          </a:stretch>
        </p:blipFill>
        <p:spPr>
          <a:xfrm>
            <a:off x="1417991" y="591629"/>
            <a:ext cx="8343963" cy="4351338"/>
          </a:xfrm>
        </p:spPr>
      </p:pic>
      <p:pic>
        <p:nvPicPr>
          <p:cNvPr id="7" name="Picture 6">
            <a:extLst>
              <a:ext uri="{FF2B5EF4-FFF2-40B4-BE49-F238E27FC236}">
                <a16:creationId xmlns:a16="http://schemas.microsoft.com/office/drawing/2014/main" id="{DB084BA7-C32E-466B-AE8C-AC2EEA381BF7}"/>
              </a:ext>
            </a:extLst>
          </p:cNvPr>
          <p:cNvPicPr>
            <a:picLocks noChangeAspect="1"/>
          </p:cNvPicPr>
          <p:nvPr/>
        </p:nvPicPr>
        <p:blipFill>
          <a:blip r:embed="rId3"/>
          <a:stretch>
            <a:fillRect/>
          </a:stretch>
        </p:blipFill>
        <p:spPr>
          <a:xfrm>
            <a:off x="1526959" y="5014866"/>
            <a:ext cx="8729986" cy="1705471"/>
          </a:xfrm>
          <a:prstGeom prst="rect">
            <a:avLst/>
          </a:prstGeom>
        </p:spPr>
      </p:pic>
    </p:spTree>
    <p:extLst>
      <p:ext uri="{BB962C8B-B14F-4D97-AF65-F5344CB8AC3E}">
        <p14:creationId xmlns:p14="http://schemas.microsoft.com/office/powerpoint/2010/main" val="195301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702ED9-0C3B-4C6F-BB88-4DC8C6AEA213}"/>
              </a:ext>
            </a:extLst>
          </p:cNvPr>
          <p:cNvPicPr>
            <a:picLocks noGrp="1" noChangeAspect="1"/>
          </p:cNvPicPr>
          <p:nvPr>
            <p:ph idx="1"/>
          </p:nvPr>
        </p:nvPicPr>
        <p:blipFill>
          <a:blip r:embed="rId2"/>
          <a:stretch>
            <a:fillRect/>
          </a:stretch>
        </p:blipFill>
        <p:spPr>
          <a:xfrm>
            <a:off x="1195254" y="618262"/>
            <a:ext cx="8647395" cy="4351338"/>
          </a:xfrm>
        </p:spPr>
      </p:pic>
    </p:spTree>
    <p:extLst>
      <p:ext uri="{BB962C8B-B14F-4D97-AF65-F5344CB8AC3E}">
        <p14:creationId xmlns:p14="http://schemas.microsoft.com/office/powerpoint/2010/main" val="422748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Words>
  <Application>Microsoft Office PowerPoint</Application>
  <PresentationFormat>Widescreen</PresentationFormat>
  <Paragraphs>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ASP. Net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 Net Application Life Cycle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 Net Introduction</dc:title>
  <dc:creator>Sunanda Naik</dc:creator>
  <cp:lastModifiedBy>Sunanda Naik</cp:lastModifiedBy>
  <cp:revision>1</cp:revision>
  <dcterms:created xsi:type="dcterms:W3CDTF">2021-07-17T19:44:59Z</dcterms:created>
  <dcterms:modified xsi:type="dcterms:W3CDTF">2021-07-17T19:45:22Z</dcterms:modified>
</cp:coreProperties>
</file>